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F2B88739-D24D-4DF0-8F42-02DEE6BAE740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C66B16C-E99D-41A2-BEAD-9C8FDA5A7BA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Due:  Monday 10/17/2011</a:t>
            </a:r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FRQ:  American Revolution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QUESTION: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400" b="1" dirty="0" smtClean="0">
                <a:solidFill>
                  <a:srgbClr val="FF0000"/>
                </a:solidFill>
              </a:rPr>
              <a:t>Analyze</a:t>
            </a:r>
            <a:r>
              <a:rPr lang="en-US" sz="4400" b="1" dirty="0" smtClean="0"/>
              <a:t> the reasons for escalating anti-British sentiment in the American colonies during the prewar decade from </a:t>
            </a:r>
            <a:r>
              <a:rPr lang="en-US" sz="4400" b="1" dirty="0" smtClean="0">
                <a:solidFill>
                  <a:srgbClr val="FF0000"/>
                </a:solidFill>
              </a:rPr>
              <a:t>1765 to 1775.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MLA formatting including HEADING, spacing, and title.</a:t>
            </a:r>
          </a:p>
          <a:p>
            <a:r>
              <a:rPr lang="en-US" dirty="0" smtClean="0"/>
              <a:t>Double spaced throughout-  NO extra spaces between paragraphs.</a:t>
            </a:r>
          </a:p>
          <a:p>
            <a:r>
              <a:rPr lang="en-US" dirty="0" smtClean="0"/>
              <a:t>5 or more paragraphs.</a:t>
            </a:r>
          </a:p>
          <a:p>
            <a:r>
              <a:rPr lang="en-US" dirty="0" smtClean="0"/>
              <a:t>TYPED</a:t>
            </a:r>
          </a:p>
          <a:p>
            <a:r>
              <a:rPr lang="en-US" dirty="0" smtClean="0"/>
              <a:t>NO SOURCES = NO CITATIONS</a:t>
            </a:r>
          </a:p>
          <a:p>
            <a:r>
              <a:rPr lang="en-US" dirty="0" smtClean="0"/>
              <a:t>Goal:  write essay in </a:t>
            </a:r>
            <a:r>
              <a:rPr lang="en-US" u="sng" dirty="0" smtClean="0"/>
              <a:t>one sitting</a:t>
            </a:r>
            <a:r>
              <a:rPr lang="en-US" dirty="0" smtClean="0"/>
              <a:t>, in under one hour.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RUBRIC: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View the rubric that I will use for this essay.  Document </a:t>
            </a:r>
            <a:r>
              <a:rPr lang="en-US" smtClean="0"/>
              <a:t>is attached.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7</TotalTime>
  <Words>93</Words>
  <Application>Microsoft Office PowerPoint</Application>
  <PresentationFormat>On-screen Show (4:3)</PresentationFormat>
  <Paragraphs>13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Civic</vt:lpstr>
      <vt:lpstr>FRQ:  American Revolution</vt:lpstr>
      <vt:lpstr>The QUESTION:</vt:lpstr>
      <vt:lpstr>Requirements:</vt:lpstr>
      <vt:lpstr>RUBRIC:</vt:lpstr>
    </vt:vector>
  </TitlesOfParts>
  <Company>Augusta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FRQ:  American Revolution</dc:title>
  <dc:creator>Augusta County Schools</dc:creator>
  <cp:lastModifiedBy>Augusta County Schools</cp:lastModifiedBy>
  <cp:revision>2</cp:revision>
  <dcterms:created xsi:type="dcterms:W3CDTF">2011-10-14T16:06:03Z</dcterms:created>
  <dcterms:modified xsi:type="dcterms:W3CDTF">2011-10-14T16:13:30Z</dcterms:modified>
</cp:coreProperties>
</file>